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544"/>
  </p:normalViewPr>
  <p:slideViewPr>
    <p:cSldViewPr snapToGrid="0" snapToObjects="1">
      <p:cViewPr>
        <p:scale>
          <a:sx n="114" d="100"/>
          <a:sy n="114" d="100"/>
        </p:scale>
        <p:origin x="48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39B818C-3C00-F78C-50D9-C2C96994D6C6}"/>
              </a:ext>
            </a:extLst>
          </p:cNvPr>
          <p:cNvGrpSpPr/>
          <p:nvPr/>
        </p:nvGrpSpPr>
        <p:grpSpPr>
          <a:xfrm>
            <a:off x="429039" y="938143"/>
            <a:ext cx="9589601" cy="3723310"/>
            <a:chOff x="1104900" y="1206500"/>
            <a:chExt cx="9589601" cy="37233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8F9AA-848B-A971-8E5E-2381C2146AE9}"/>
                </a:ext>
              </a:extLst>
            </p:cNvPr>
            <p:cNvSpPr/>
            <p:nvPr/>
          </p:nvSpPr>
          <p:spPr>
            <a:xfrm>
              <a:off x="1104901" y="1206500"/>
              <a:ext cx="9589600" cy="3723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screen, display&#10;&#10;Description automatically generated">
              <a:extLst>
                <a:ext uri="{FF2B5EF4-FFF2-40B4-BE49-F238E27FC236}">
                  <a16:creationId xmlns:a16="http://schemas.microsoft.com/office/drawing/2014/main" id="{92E35F09-D558-3AAB-C2DB-CAA2C2D4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900" y="1206500"/>
              <a:ext cx="4180744" cy="3723309"/>
            </a:xfrm>
            <a:prstGeom prst="rect">
              <a:avLst/>
            </a:prstGeom>
          </p:spPr>
        </p:pic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941E8EF-4186-2B07-693C-370C90D3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8492" y="1381769"/>
              <a:ext cx="4786008" cy="3372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79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8189CA-25AB-C66E-C8BB-4FB6F413B403}"/>
              </a:ext>
            </a:extLst>
          </p:cNvPr>
          <p:cNvGrpSpPr/>
          <p:nvPr/>
        </p:nvGrpSpPr>
        <p:grpSpPr>
          <a:xfrm>
            <a:off x="1170171" y="1126274"/>
            <a:ext cx="7449102" cy="3780000"/>
            <a:chOff x="1170171" y="1126274"/>
            <a:chExt cx="7449102" cy="378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0658CF-03E3-AE1F-502F-FA5C92A585E3}"/>
                </a:ext>
              </a:extLst>
            </p:cNvPr>
            <p:cNvSpPr/>
            <p:nvPr/>
          </p:nvSpPr>
          <p:spPr>
            <a:xfrm>
              <a:off x="1170171" y="1126274"/>
              <a:ext cx="7449102" cy="3779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3ED4464-59E4-713B-3F66-D21D85F67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9" t="15519" r="17628" b="22820"/>
            <a:stretch/>
          </p:blipFill>
          <p:spPr>
            <a:xfrm>
              <a:off x="5678671" y="2867145"/>
              <a:ext cx="2940602" cy="2039129"/>
            </a:xfrm>
            <a:prstGeom prst="rect">
              <a:avLst/>
            </a:prstGeom>
          </p:spPr>
        </p:pic>
        <p:pic>
          <p:nvPicPr>
            <p:cNvPr id="6" name="Picture 5" descr="Chart, radar chart&#10;&#10;Description automatically generated">
              <a:extLst>
                <a:ext uri="{FF2B5EF4-FFF2-40B4-BE49-F238E27FC236}">
                  <a16:creationId xmlns:a16="http://schemas.microsoft.com/office/drawing/2014/main" id="{255A9613-B958-8AF4-3FD2-B4661C094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08" b="8715"/>
            <a:stretch/>
          </p:blipFill>
          <p:spPr>
            <a:xfrm>
              <a:off x="1170171" y="1126274"/>
              <a:ext cx="4508500" cy="37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EB04F2-32BA-5C72-71F7-BFCC2B46F523}"/>
                </a:ext>
              </a:extLst>
            </p:cNvPr>
            <p:cNvSpPr txBox="1"/>
            <p:nvPr/>
          </p:nvSpPr>
          <p:spPr>
            <a:xfrm>
              <a:off x="2052723" y="453694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F96275-DFB6-2213-B222-18D873F0EC20}"/>
                    </a:ext>
                  </a:extLst>
                </p:cNvPr>
                <p:cNvSpPr txBox="1"/>
                <p:nvPr/>
              </p:nvSpPr>
              <p:spPr>
                <a:xfrm>
                  <a:off x="5827261" y="1126274"/>
                  <a:ext cx="2779543" cy="12005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oMath>
                    </m:oMathPara>
                  </a14:m>
                  <a:endParaRPr lang="en-GB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d>
                              <m:dPr>
                                <m:ctrlPr>
                                  <a:rPr lang="en-GB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F96275-DFB6-2213-B222-18D873F0E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261" y="1126274"/>
                  <a:ext cx="2779543" cy="1200585"/>
                </a:xfrm>
                <a:prstGeom prst="rect">
                  <a:avLst/>
                </a:prstGeom>
                <a:blipFill>
                  <a:blip r:embed="rId4"/>
                  <a:stretch>
                    <a:fillRect l="-33182" t="-94792" r="-3636" b="-1385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412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2341820" y="1448600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17C9F3-A933-4D9B-77EE-8E373A357F1B}"/>
              </a:ext>
            </a:extLst>
          </p:cNvPr>
          <p:cNvGrpSpPr/>
          <p:nvPr/>
        </p:nvGrpSpPr>
        <p:grpSpPr>
          <a:xfrm>
            <a:off x="1413739" y="2334897"/>
            <a:ext cx="8242549" cy="2452843"/>
            <a:chOff x="790886" y="1950584"/>
            <a:chExt cx="8242549" cy="2452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38263F-46A3-0D94-7872-DC26A9B95D5B}"/>
                </a:ext>
              </a:extLst>
            </p:cNvPr>
            <p:cNvSpPr/>
            <p:nvPr/>
          </p:nvSpPr>
          <p:spPr>
            <a:xfrm>
              <a:off x="790886" y="1950584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F4A1986-994C-D458-0734-3FF3B94F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790886" y="2062642"/>
              <a:ext cx="5490883" cy="2340785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66E3640-88CE-EA7F-38BC-E1B29333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6593043" y="1950584"/>
              <a:ext cx="2440392" cy="24528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D3EFE-8C07-46AD-A1F1-830F19BDB202}"/>
                </a:ext>
              </a:extLst>
            </p:cNvPr>
            <p:cNvSpPr txBox="1"/>
            <p:nvPr/>
          </p:nvSpPr>
          <p:spPr>
            <a:xfrm>
              <a:off x="6952956" y="2148446"/>
              <a:ext cx="49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086DFA-8F27-0E5F-50FF-3358CE922B91}"/>
              </a:ext>
            </a:extLst>
          </p:cNvPr>
          <p:cNvGrpSpPr/>
          <p:nvPr/>
        </p:nvGrpSpPr>
        <p:grpSpPr>
          <a:xfrm>
            <a:off x="1516910" y="2131156"/>
            <a:ext cx="7772400" cy="2022838"/>
            <a:chOff x="2399779" y="1689721"/>
            <a:chExt cx="7772400" cy="2022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F2C946-CC96-4AE5-1D88-F9225F83D925}"/>
                </a:ext>
              </a:extLst>
            </p:cNvPr>
            <p:cNvSpPr/>
            <p:nvPr/>
          </p:nvSpPr>
          <p:spPr>
            <a:xfrm>
              <a:off x="2399779" y="1689721"/>
              <a:ext cx="7772400" cy="2022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mounted, display&#10;&#10;Description automatically generated">
              <a:extLst>
                <a:ext uri="{FF2B5EF4-FFF2-40B4-BE49-F238E27FC236}">
                  <a16:creationId xmlns:a16="http://schemas.microsoft.com/office/drawing/2014/main" id="{DF19F1DA-A9F6-EDBD-ADEA-F6DEF3A5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779" y="1689721"/>
              <a:ext cx="7772400" cy="202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8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19</cp:revision>
  <dcterms:created xsi:type="dcterms:W3CDTF">2020-12-26T23:32:53Z</dcterms:created>
  <dcterms:modified xsi:type="dcterms:W3CDTF">2023-02-24T11:48:33Z</dcterms:modified>
</cp:coreProperties>
</file>